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46" autoAdjust="0"/>
    <p:restoredTop sz="94638" autoAdjust="0"/>
  </p:normalViewPr>
  <p:slideViewPr>
    <p:cSldViewPr>
      <p:cViewPr varScale="1">
        <p:scale>
          <a:sx n="86" d="100"/>
          <a:sy n="86" d="100"/>
        </p:scale>
        <p:origin x="-150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D5DDB-8CFD-4DB1-8932-9804B6B04C19}" type="datetimeFigureOut">
              <a:rPr lang="fr-FR" smtClean="0"/>
              <a:pPr/>
              <a:t>27/01/2015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63F2-6AF3-499A-A862-14A6E50CC7B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D5DDB-8CFD-4DB1-8932-9804B6B04C19}" type="datetimeFigureOut">
              <a:rPr lang="fr-FR" smtClean="0"/>
              <a:pPr/>
              <a:t>27/01/2015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63F2-6AF3-499A-A862-14A6E50CC7B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D5DDB-8CFD-4DB1-8932-9804B6B04C19}" type="datetimeFigureOut">
              <a:rPr lang="fr-FR" smtClean="0"/>
              <a:pPr/>
              <a:t>27/01/2015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63F2-6AF3-499A-A862-14A6E50CC7B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D5DDB-8CFD-4DB1-8932-9804B6B04C19}" type="datetimeFigureOut">
              <a:rPr lang="fr-FR" smtClean="0"/>
              <a:pPr/>
              <a:t>27/01/2015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63F2-6AF3-499A-A862-14A6E50CC7B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D5DDB-8CFD-4DB1-8932-9804B6B04C19}" type="datetimeFigureOut">
              <a:rPr lang="fr-FR" smtClean="0"/>
              <a:pPr/>
              <a:t>27/01/2015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63F2-6AF3-499A-A862-14A6E50CC7B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D5DDB-8CFD-4DB1-8932-9804B6B04C19}" type="datetimeFigureOut">
              <a:rPr lang="fr-FR" smtClean="0"/>
              <a:pPr/>
              <a:t>27/01/2015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63F2-6AF3-499A-A862-14A6E50CC7B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D5DDB-8CFD-4DB1-8932-9804B6B04C19}" type="datetimeFigureOut">
              <a:rPr lang="fr-FR" smtClean="0"/>
              <a:pPr/>
              <a:t>27/01/2015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63F2-6AF3-499A-A862-14A6E50CC7B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D5DDB-8CFD-4DB1-8932-9804B6B04C19}" type="datetimeFigureOut">
              <a:rPr lang="fr-FR" smtClean="0"/>
              <a:pPr/>
              <a:t>27/01/2015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63F2-6AF3-499A-A862-14A6E50CC7B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D5DDB-8CFD-4DB1-8932-9804B6B04C19}" type="datetimeFigureOut">
              <a:rPr lang="fr-FR" smtClean="0"/>
              <a:pPr/>
              <a:t>27/01/2015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63F2-6AF3-499A-A862-14A6E50CC7B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D5DDB-8CFD-4DB1-8932-9804B6B04C19}" type="datetimeFigureOut">
              <a:rPr lang="fr-FR" smtClean="0"/>
              <a:pPr/>
              <a:t>27/01/2015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63F2-6AF3-499A-A862-14A6E50CC7B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D5DDB-8CFD-4DB1-8932-9804B6B04C19}" type="datetimeFigureOut">
              <a:rPr lang="fr-FR" smtClean="0"/>
              <a:pPr/>
              <a:t>27/01/2015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63F2-6AF3-499A-A862-14A6E50CC7B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9D5DDB-8CFD-4DB1-8932-9804B6B04C19}" type="datetimeFigureOut">
              <a:rPr lang="fr-FR" smtClean="0"/>
              <a:pPr/>
              <a:t>27/01/2015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D63F2-6AF3-499A-A862-14A6E50CC7B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upload.wikimedia.org/wikipedia/commons/c/c3/Roubaix_La_Piscine_entr%C3%A9e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95536" y="326021"/>
            <a:ext cx="8246225" cy="5769033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395536" y="6309320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Vendredi 16 janvier, nous sommes allés visiter le musée de La Piscine à Roubaix 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67544" y="6021288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Pour finir, nous sommes allés en salle informatique pour essayer de faire un dessin animé de cycliste .</a:t>
            </a:r>
            <a:endParaRPr lang="fr-FR" dirty="0"/>
          </a:p>
        </p:txBody>
      </p:sp>
      <p:pic>
        <p:nvPicPr>
          <p:cNvPr id="3074" name="Picture 2" descr="C:\Users\vjoseph\Pictures\DSC_01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32656"/>
            <a:ext cx="7344817" cy="48965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vjoseph\Pictures\DSC_01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764704"/>
            <a:ext cx="8136904" cy="54246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p9.storage.canalblog.com/94/17/976613/77386781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04664"/>
            <a:ext cx="8108811" cy="5256584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827584" y="6309320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Avant le musée était l’une des plus belles piscines de France 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upload.wikimedia.org/wikipedia/commons/4/44/La_Piscine_Roubai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48680"/>
            <a:ext cx="8517054" cy="5472608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683568" y="6237312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Une partie du bassin et des vestiaires ont été gardés en souvenir 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755576" y="5805264"/>
            <a:ext cx="8136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Tout en nous faisant  visiter le musée, Julien , notre guide , nous a expliqué comment dessiner différentes sortes de traits .( De gauche à droite: gentil, vieux, rapide, méchant, fatigué, lourd .)</a:t>
            </a:r>
            <a:endParaRPr lang="fr-FR" dirty="0"/>
          </a:p>
        </p:txBody>
      </p:sp>
      <p:pic>
        <p:nvPicPr>
          <p:cNvPr id="1026" name="Picture 2" descr="C:\Users\vjoseph\Pictures\DSC_01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1"/>
            <a:ext cx="8424935" cy="56166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683568" y="6381328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Nous étions très attentifs .Julien était très intéressant et amusant .</a:t>
            </a:r>
            <a:endParaRPr lang="fr-FR" dirty="0"/>
          </a:p>
        </p:txBody>
      </p:sp>
      <p:pic>
        <p:nvPicPr>
          <p:cNvPr id="2050" name="Picture 2" descr="C:\Users\vjoseph\Pictures\DSC_01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7920880" cy="52805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E:\DCIM\100D3100\DSC_01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8712968" cy="5808646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467544" y="5934670"/>
            <a:ext cx="8064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Nous avons observé des tableaux représentants des cyclistes et grâce à Julien et à des jeux de mime , nous avons déduit que le cycliste le plus rapide était celui dont on ne voyait presque pas le dessin des roues 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539552" y="6237312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Quand nous plissons les yeux, l’image </a:t>
            </a:r>
            <a:r>
              <a:rPr lang="fr-FR" smtClean="0"/>
              <a:t>est déformée .</a:t>
            </a:r>
            <a:endParaRPr lang="fr-FR"/>
          </a:p>
        </p:txBody>
      </p:sp>
      <p:pic>
        <p:nvPicPr>
          <p:cNvPr id="3074" name="Picture 2" descr="C:\Users\vjoseph\Pictures\DSC_01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355979" cy="55706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E:\DCIM\100D3100\DSC_01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508" y="800708"/>
            <a:ext cx="5760640" cy="4824536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5508104" y="764704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Quand nous sommes en mouvement, l’image </a:t>
            </a:r>
            <a:r>
              <a:rPr lang="fr-FR" smtClean="0"/>
              <a:t>est floue .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joseph\Pictures\DSC_01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48680"/>
            <a:ext cx="8208911" cy="5472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173</Words>
  <Application>Microsoft Office PowerPoint</Application>
  <PresentationFormat>Affichage à l'écran (4:3)</PresentationFormat>
  <Paragraphs>9</Paragraphs>
  <Slides>11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vjoseph</dc:creator>
  <cp:lastModifiedBy>vjoseph</cp:lastModifiedBy>
  <cp:revision>8</cp:revision>
  <dcterms:created xsi:type="dcterms:W3CDTF">2015-01-20T22:12:49Z</dcterms:created>
  <dcterms:modified xsi:type="dcterms:W3CDTF">2015-01-27T11:53:07Z</dcterms:modified>
</cp:coreProperties>
</file>